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74" r:id="rId9"/>
    <p:sldId id="275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3D25E-E34D-4541-867E-AA277B5F3F0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64A49-1EF9-477F-807D-9700534D5F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64A49-1EF9-477F-807D-9700534D5F6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337A-3D33-4D63-952B-3C9F399CA488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612D1-A7E2-4D89-85E3-20B53A720C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It is the process of decomposition of an electrolyte when electric current is passed through</a:t>
            </a:r>
          </a:p>
          <a:p>
            <a:r>
              <a:rPr lang="en-US" dirty="0"/>
              <a:t>either its aqueous solution or molten state,</a:t>
            </a:r>
          </a:p>
          <a:p>
            <a:r>
              <a:rPr lang="en-US" dirty="0"/>
              <a:t>1. In electrolytic cell both oxidation and reduction takes place in the same cell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2. Anode is positively charged and cathode is negatively charged, In electrolytic cell.</a:t>
            </a:r>
          </a:p>
          <a:p>
            <a:r>
              <a:rPr lang="en-US" dirty="0"/>
              <a:t>3. During electrolysis of molten electrolyte, </a:t>
            </a:r>
            <a:r>
              <a:rPr lang="en-US" dirty="0" err="1"/>
              <a:t>cations</a:t>
            </a:r>
            <a:r>
              <a:rPr lang="en-US" dirty="0"/>
              <a:t> are liberated at cathode. while anions </a:t>
            </a:r>
            <a:r>
              <a:rPr lang="en-US" dirty="0" smtClean="0"/>
              <a:t>at the anode</a:t>
            </a:r>
            <a:endParaRPr lang="en-US" dirty="0"/>
          </a:p>
          <a:p>
            <a:r>
              <a:rPr lang="en-US" dirty="0"/>
              <a:t>4. When two or more ions compete at the electrodes. the ion with higher </a:t>
            </a:r>
            <a:r>
              <a:rPr lang="en-US" dirty="0" err="1" smtClean="0"/>
              <a:t>reductionpotential</a:t>
            </a:r>
            <a:r>
              <a:rPr lang="en-US" dirty="0" smtClean="0"/>
              <a:t> </a:t>
            </a:r>
            <a:r>
              <a:rPr lang="en-US" dirty="0"/>
              <a:t>gets liberated at the cathode while the ion with lower reduction potential at </a:t>
            </a:r>
            <a:r>
              <a:rPr lang="en-US" dirty="0" smtClean="0"/>
              <a:t>the anode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predict the products of 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When an aqueous solution of an electrolyte is </a:t>
            </a:r>
            <a:r>
              <a:rPr lang="en-US" dirty="0" err="1"/>
              <a:t>electrolysed</a:t>
            </a:r>
            <a:r>
              <a:rPr lang="en-US" dirty="0"/>
              <a:t>, if the </a:t>
            </a:r>
            <a:r>
              <a:rPr lang="en-US" dirty="0" err="1"/>
              <a:t>cation</a:t>
            </a:r>
            <a:r>
              <a:rPr lang="en-US" dirty="0"/>
              <a:t> has higher reduction</a:t>
            </a:r>
          </a:p>
          <a:p>
            <a:r>
              <a:rPr lang="en-US" dirty="0"/>
              <a:t>potential than water (-0.83 V), </a:t>
            </a:r>
            <a:r>
              <a:rPr lang="en-US" dirty="0" err="1"/>
              <a:t>cation</a:t>
            </a:r>
            <a:r>
              <a:rPr lang="en-US" dirty="0"/>
              <a:t> is liberated at the cathode (e.g.. in the electrolysis </a:t>
            </a:r>
            <a:r>
              <a:rPr lang="en-US" dirty="0" smtClean="0"/>
              <a:t>of copper </a:t>
            </a:r>
            <a:r>
              <a:rPr lang="en-US" dirty="0"/>
              <a:t>and silver salts) otherwise H2 gas is liberated due to reduction of water (e.g., in the</a:t>
            </a:r>
          </a:p>
          <a:p>
            <a:r>
              <a:rPr lang="en-US" dirty="0"/>
              <a:t>electrolysis of K, Na, Ca salts, etc.) Similarly if anion has higher oxidation potential than </a:t>
            </a:r>
            <a:r>
              <a:rPr lang="en-US" dirty="0" smtClean="0"/>
              <a:t>water(- </a:t>
            </a:r>
            <a:r>
              <a:rPr lang="en-US" dirty="0"/>
              <a:t>1.23 V), anion is liberated (e.g., Br-), otherwise O2 gas is liberated due to oxidation of </a:t>
            </a:r>
            <a:r>
              <a:rPr lang="en-US" dirty="0" smtClean="0"/>
              <a:t>water(e.g</a:t>
            </a:r>
            <a:r>
              <a:rPr lang="en-US" dirty="0"/>
              <a:t>., in </a:t>
            </a:r>
            <a:r>
              <a:rPr lang="en-US" dirty="0" err="1"/>
              <a:t>caseof</a:t>
            </a:r>
            <a:r>
              <a:rPr lang="en-US" dirty="0"/>
              <a:t> F-, aqueous solution of Na2SO4 as oxidation potential of 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2-</a:t>
            </a:r>
            <a:r>
              <a:rPr lang="en-US" dirty="0" smtClean="0"/>
              <a:t> IS -0.2 V</a:t>
            </a:r>
            <a:endParaRPr lang="en-US" dirty="0"/>
          </a:p>
          <a:p>
            <a:r>
              <a:rPr lang="en-US" dirty="0"/>
              <a:t>Discharge potential is defined as the minimum potential that must be applied </a:t>
            </a:r>
            <a:r>
              <a:rPr lang="en-US" dirty="0" err="1" smtClean="0"/>
              <a:t>acrosstheelectrodes</a:t>
            </a:r>
            <a:r>
              <a:rPr lang="en-US" dirty="0" smtClean="0"/>
              <a:t> </a:t>
            </a:r>
            <a:r>
              <a:rPr lang="en-US" dirty="0"/>
              <a:t>to bring about the electrolysis and subsequent discharge of the ion on the electrode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FARADAY’S LAW OF 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1. First law</a:t>
            </a:r>
          </a:p>
          <a:p>
            <a:r>
              <a:rPr lang="en-US" dirty="0"/>
              <a:t>The amount of the substance deposited or liberated at cathode directly proportional to the</a:t>
            </a:r>
          </a:p>
          <a:p>
            <a:r>
              <a:rPr lang="en-US" dirty="0"/>
              <a:t>quantity of electricity passed through electrolyte.</a:t>
            </a:r>
          </a:p>
          <a:p>
            <a:r>
              <a:rPr lang="pl-PL" dirty="0"/>
              <a:t>W ∝ I x t = I x t x Z = Q x Z</a:t>
            </a:r>
          </a:p>
          <a:p>
            <a:r>
              <a:rPr lang="en-US" dirty="0" smtClean="0"/>
              <a:t> </a:t>
            </a:r>
            <a:r>
              <a:rPr lang="en-US" dirty="0"/>
              <a:t>I current in amp, t = time in sec,</a:t>
            </a:r>
          </a:p>
          <a:p>
            <a:r>
              <a:rPr lang="en-US" dirty="0" smtClean="0"/>
              <a:t>Q </a:t>
            </a:r>
            <a:r>
              <a:rPr lang="en-US" dirty="0"/>
              <a:t>= quantity of charge (coulomb)</a:t>
            </a:r>
          </a:p>
          <a:p>
            <a:r>
              <a:rPr lang="en-US" dirty="0" smtClean="0"/>
              <a:t>Z </a:t>
            </a:r>
            <a:r>
              <a:rPr lang="en-US" dirty="0"/>
              <a:t>is a constant known as electrochemical equivalent.</a:t>
            </a:r>
          </a:p>
          <a:p>
            <a:r>
              <a:rPr lang="en-US" dirty="0"/>
              <a:t>When I = 1 amp, t = 1 sec then Q = 1 coulomb, then w = Z.</a:t>
            </a:r>
          </a:p>
          <a:p>
            <a:r>
              <a:rPr lang="en-US" dirty="0"/>
              <a:t>Thus, electrochemical equivalent I” the amount of the substance deposited or liberated by</a:t>
            </a:r>
          </a:p>
          <a:p>
            <a:r>
              <a:rPr lang="en-US" dirty="0"/>
              <a:t>passing 1A current for 1 sec (i.e.. 1 coulomb, I x t = Q)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2. Second </a:t>
            </a:r>
            <a:r>
              <a:rPr lang="en-US" b="1" dirty="0" smtClean="0"/>
              <a:t>law</a:t>
            </a:r>
            <a:endParaRPr lang="en-US" dirty="0"/>
          </a:p>
          <a:p>
            <a:r>
              <a:rPr lang="en-US" dirty="0"/>
              <a:t>When the same quantity of electricity is passed through different electrolytes. the amounts of</a:t>
            </a:r>
          </a:p>
          <a:p>
            <a:r>
              <a:rPr lang="en-US" dirty="0"/>
              <a:t>the substance deposited or liberated at the electrodes arc directly proportional to </a:t>
            </a:r>
            <a:r>
              <a:rPr lang="en-US" dirty="0" err="1" smtClean="0"/>
              <a:t>theirequivalent</a:t>
            </a:r>
            <a:r>
              <a:rPr lang="en-US" dirty="0" smtClean="0"/>
              <a:t> weights</a:t>
            </a:r>
            <a:r>
              <a:rPr lang="en-US" dirty="0"/>
              <a:t>.</a:t>
            </a:r>
          </a:p>
          <a:p>
            <a:r>
              <a:rPr lang="en-US" dirty="0"/>
              <a:t>Hence, electrochemical equivalent ∝ equivalent weight.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These are source of electrical energy which may have one or more cells connected in </a:t>
            </a:r>
            <a:r>
              <a:rPr lang="en-US" sz="4000" dirty="0" err="1" smtClean="0"/>
              <a:t>series.For</a:t>
            </a:r>
            <a:r>
              <a:rPr lang="en-US" sz="4000" dirty="0" smtClean="0"/>
              <a:t> </a:t>
            </a:r>
            <a:r>
              <a:rPr lang="en-US" sz="4000" dirty="0"/>
              <a:t>a good quality battery it should be reasonably light. compact and its voltage should </a:t>
            </a:r>
            <a:r>
              <a:rPr lang="en-US" sz="4000" dirty="0" err="1" smtClean="0"/>
              <a:t>notvary</a:t>
            </a:r>
            <a:r>
              <a:rPr lang="en-US" sz="4000" dirty="0" smtClean="0"/>
              <a:t> </a:t>
            </a:r>
            <a:r>
              <a:rPr lang="en-US" sz="4000" dirty="0"/>
              <a:t>appreciably during its use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BATTERIES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In the primary batteries. the reaction occurs only once and after use over a period of </a:t>
            </a:r>
            <a:r>
              <a:rPr lang="en-US" sz="4800" dirty="0" smtClean="0"/>
              <a:t>time battery </a:t>
            </a:r>
            <a:r>
              <a:rPr lang="en-US" sz="4800" dirty="0"/>
              <a:t>becomes dead and cannot be reused again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BATTRIES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Secondary Batteries</a:t>
            </a:r>
          </a:p>
          <a:p>
            <a:r>
              <a:rPr lang="en-US" dirty="0"/>
              <a:t>These cells can be recharged and can be used again and again, e.g.,</a:t>
            </a:r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Lead Storage battery</a:t>
            </a:r>
          </a:p>
          <a:p>
            <a:r>
              <a:rPr lang="en-US" dirty="0"/>
              <a:t>Anode-Spongy lead</a:t>
            </a:r>
          </a:p>
          <a:p>
            <a:r>
              <a:rPr lang="en-US" dirty="0"/>
              <a:t>Cathode-Grid of lead packed with PbO2</a:t>
            </a:r>
          </a:p>
          <a:p>
            <a:r>
              <a:rPr lang="en-US" dirty="0"/>
              <a:t>Electrolyte-38% H2SO4 by mass</a:t>
            </a:r>
          </a:p>
          <a:p>
            <a:r>
              <a:rPr lang="en-US" dirty="0"/>
              <a:t>When recharged the cell reactions are reversed.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FUEL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Galvanic cells which use energy of combustion of fuels like H2, CH4, CH3OH, etc., as </a:t>
            </a:r>
            <a:r>
              <a:rPr lang="en-US" sz="4400" dirty="0" smtClean="0"/>
              <a:t>the source </a:t>
            </a:r>
            <a:r>
              <a:rPr lang="en-US" sz="4400" dirty="0"/>
              <a:t>to produce electrical energy are called fuel cells. The fuel cells are pollution free </a:t>
            </a:r>
            <a:r>
              <a:rPr lang="en-US" sz="4400" dirty="0" smtClean="0"/>
              <a:t>and have </a:t>
            </a:r>
            <a:r>
              <a:rPr lang="en-US" sz="4400" dirty="0"/>
              <a:t>high efficiency.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CORROSION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Slow formation of undesirable compounds such as oxides, </a:t>
            </a:r>
            <a:r>
              <a:rPr lang="en-US" dirty="0" err="1"/>
              <a:t>sulphides</a:t>
            </a:r>
            <a:r>
              <a:rPr lang="en-US" dirty="0"/>
              <a:t> or carbonates at the</a:t>
            </a:r>
          </a:p>
          <a:p>
            <a:r>
              <a:rPr lang="en-US" dirty="0"/>
              <a:t>surface of metals by reaction with moisture and other atmospheric gases is known as corrosion.</a:t>
            </a:r>
          </a:p>
          <a:p>
            <a:r>
              <a:rPr lang="en-US" b="1" dirty="0"/>
              <a:t>Factors Affecting Corrosion</a:t>
            </a:r>
          </a:p>
          <a:p>
            <a:r>
              <a:rPr lang="en-US" dirty="0"/>
              <a:t>1. Reactivity of metals</a:t>
            </a:r>
          </a:p>
          <a:p>
            <a:r>
              <a:rPr lang="en-US" dirty="0"/>
              <a:t>2. Presence of moisture and atmospheric gases like CO2, SO2, etc.</a:t>
            </a:r>
          </a:p>
          <a:p>
            <a:r>
              <a:rPr lang="en-US" dirty="0"/>
              <a:t>3. Presence of impurities</a:t>
            </a:r>
          </a:p>
          <a:p>
            <a:r>
              <a:rPr lang="en-US" dirty="0"/>
              <a:t>4. Strains in the metal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.</a:t>
            </a:r>
            <a:r>
              <a:rPr lang="en-US" dirty="0" smtClean="0"/>
              <a:t>Electrochemistry </a:t>
            </a:r>
            <a:r>
              <a:rPr lang="en-US" dirty="0"/>
              <a:t>is that branch of </a:t>
            </a:r>
            <a:r>
              <a:rPr lang="en-US" dirty="0" smtClean="0"/>
              <a:t>chemistry</a:t>
            </a:r>
          </a:p>
          <a:p>
            <a:pPr>
              <a:buNone/>
            </a:pPr>
            <a:r>
              <a:rPr lang="en-US" dirty="0" smtClean="0"/>
              <a:t>which </a:t>
            </a:r>
            <a:r>
              <a:rPr lang="en-US" dirty="0"/>
              <a:t>deals with the study of production of</a:t>
            </a:r>
          </a:p>
          <a:p>
            <a:pPr>
              <a:buNone/>
            </a:pPr>
            <a:r>
              <a:rPr lang="en-US" dirty="0"/>
              <a:t>electricity from energy released </a:t>
            </a:r>
            <a:r>
              <a:rPr lang="en-US" dirty="0" smtClean="0"/>
              <a:t>during</a:t>
            </a:r>
          </a:p>
          <a:p>
            <a:pPr>
              <a:buNone/>
            </a:pPr>
            <a:r>
              <a:rPr lang="en-US" dirty="0" smtClean="0"/>
              <a:t>spontaneous </a:t>
            </a:r>
            <a:r>
              <a:rPr lang="en-US" dirty="0"/>
              <a:t>chemical reactions and the use of </a:t>
            </a:r>
          </a:p>
          <a:p>
            <a:pPr>
              <a:buNone/>
            </a:pPr>
            <a:r>
              <a:rPr lang="en-US" dirty="0" smtClean="0"/>
              <a:t>Electrical energy </a:t>
            </a:r>
            <a:r>
              <a:rPr lang="en-US" dirty="0"/>
              <a:t>to bring about non-spontaneous chemical </a:t>
            </a:r>
            <a:r>
              <a:rPr lang="en-US" dirty="0" smtClean="0"/>
              <a:t>transformations.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ELECTROCHEMISTRY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Importance of Electrochemistry</a:t>
            </a:r>
          </a:p>
          <a:p>
            <a:r>
              <a:rPr lang="en-US" dirty="0"/>
              <a:t>1. Production of metals like Na, Mg. Ca and Al.</a:t>
            </a:r>
          </a:p>
          <a:p>
            <a:r>
              <a:rPr lang="en-US" dirty="0"/>
              <a:t>2. Electroplating.</a:t>
            </a:r>
          </a:p>
          <a:p>
            <a:r>
              <a:rPr lang="en-US" dirty="0"/>
              <a:t>3. Purification of metals.</a:t>
            </a:r>
          </a:p>
          <a:p>
            <a:r>
              <a:rPr lang="en-US" dirty="0"/>
              <a:t>4. Batteries and cells used in various instruments.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Electrolytes are of two types:</a:t>
            </a:r>
          </a:p>
          <a:p>
            <a:r>
              <a:rPr lang="en-US" dirty="0"/>
              <a:t>1. </a:t>
            </a:r>
            <a:r>
              <a:rPr lang="en-US" b="1" dirty="0"/>
              <a:t>Strong electrolytes The electrolytes that completely dissociate or </a:t>
            </a:r>
            <a:r>
              <a:rPr lang="en-US" b="1" dirty="0" err="1"/>
              <a:t>ionise</a:t>
            </a:r>
            <a:r>
              <a:rPr lang="en-US" b="1" dirty="0"/>
              <a:t> into ions are</a:t>
            </a:r>
          </a:p>
          <a:p>
            <a:r>
              <a:rPr lang="en-US" dirty="0"/>
              <a:t>called strong electrolytes. e.g., </a:t>
            </a:r>
            <a:r>
              <a:rPr lang="en-US" dirty="0" err="1"/>
              <a:t>HCl</a:t>
            </a:r>
            <a:r>
              <a:rPr lang="en-US" dirty="0"/>
              <a:t>, </a:t>
            </a:r>
            <a:r>
              <a:rPr lang="en-US" dirty="0" err="1"/>
              <a:t>NaOH</a:t>
            </a:r>
            <a:r>
              <a:rPr lang="en-US" dirty="0"/>
              <a:t>, K2SO4</a:t>
            </a:r>
          </a:p>
          <a:p>
            <a:r>
              <a:rPr lang="en-US" dirty="0"/>
              <a:t>2. </a:t>
            </a:r>
            <a:r>
              <a:rPr lang="en-US" b="1" dirty="0"/>
              <a:t>Weak electrolytes The electrolytes that dissociate partially (ex &lt; 1) are called weak</a:t>
            </a:r>
          </a:p>
          <a:p>
            <a:r>
              <a:rPr lang="en-US" dirty="0"/>
              <a:t>electrolytes, e.g., CH3COOH, H2CO3, NH4OHH2S,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ELECTROCHEMICAL AND ELECTROLYTIC CELL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electrochemical cell electric current is produced by the </a:t>
            </a:r>
            <a:r>
              <a:rPr lang="en-US" dirty="0" err="1" smtClean="0"/>
              <a:t>redox</a:t>
            </a:r>
            <a:r>
              <a:rPr lang="en-US" dirty="0" smtClean="0"/>
              <a:t> reaction taking place inside the cell, </a:t>
            </a:r>
            <a:r>
              <a:rPr lang="en-US" dirty="0" err="1" smtClean="0"/>
              <a:t>eg</a:t>
            </a:r>
            <a:r>
              <a:rPr lang="en-US" dirty="0" smtClean="0"/>
              <a:t>. Galvanic cell or Voltaic cell</a:t>
            </a:r>
          </a:p>
          <a:p>
            <a:r>
              <a:rPr lang="en-US" dirty="0" smtClean="0"/>
              <a:t>In electrolytic cell the chemical reaction inside the cell is caused due to external electric current.</a:t>
            </a:r>
          </a:p>
          <a:p>
            <a:r>
              <a:rPr lang="en-US" dirty="0" smtClean="0"/>
              <a:t>In electrochemical cell anode is –</a:t>
            </a:r>
            <a:r>
              <a:rPr lang="en-US" dirty="0" err="1" smtClean="0"/>
              <a:t>vely</a:t>
            </a:r>
            <a:r>
              <a:rPr lang="en-US" dirty="0" smtClean="0"/>
              <a:t> charged  whereas reverse is true for electrolytic cell.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 of salt bridge</a:t>
            </a:r>
          </a:p>
          <a:p>
            <a:r>
              <a:rPr lang="en-US" dirty="0"/>
              <a:t>1. It completes the circuit and allows the flow of current.</a:t>
            </a:r>
          </a:p>
          <a:p>
            <a:r>
              <a:rPr lang="en-US" dirty="0"/>
              <a:t>2. It maintains the electrical neutrality on both sides. Salt-bridge generally contains</a:t>
            </a:r>
          </a:p>
          <a:p>
            <a:r>
              <a:rPr lang="en-US" dirty="0"/>
              <a:t>solution of strong electrolyte such as KNO3, </a:t>
            </a:r>
            <a:r>
              <a:rPr lang="en-US" dirty="0" err="1" smtClean="0"/>
              <a:t>KCl</a:t>
            </a:r>
            <a:r>
              <a:rPr lang="en-US" dirty="0" smtClean="0"/>
              <a:t> </a:t>
            </a:r>
            <a:r>
              <a:rPr lang="en-US" dirty="0"/>
              <a:t>etc. KCI is preferred </a:t>
            </a:r>
            <a:r>
              <a:rPr lang="en-US" dirty="0" err="1" smtClean="0"/>
              <a:t>the</a:t>
            </a:r>
            <a:r>
              <a:rPr lang="en-US" dirty="0" err="1" smtClean="0"/>
              <a:t>because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transport numbers of K+ and </a:t>
            </a:r>
            <a:r>
              <a:rPr lang="en-US" dirty="0" err="1"/>
              <a:t>Cl</a:t>
            </a:r>
            <a:r>
              <a:rPr lang="en-US" dirty="0"/>
              <a:t>-are almost same.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Electrode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electrode is in contact with the solution of its ions in a half-cell, it has a tendency to</a:t>
            </a:r>
          </a:p>
          <a:p>
            <a:r>
              <a:rPr lang="en-US" dirty="0"/>
              <a:t>lose or gain electrons which is known as electrode potential. It is expressed in volts. It is an</a:t>
            </a:r>
          </a:p>
          <a:p>
            <a:r>
              <a:rPr lang="en-US" dirty="0"/>
              <a:t>intensive property, i.e., independent of the amount of species in the reaction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Hydrogen Electrode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Standard hydrogen electrode (SHE) Standard hydrogen electrode (SHE). also known as normal</a:t>
            </a:r>
          </a:p>
          <a:p>
            <a:r>
              <a:rPr lang="en-US" dirty="0"/>
              <a:t>hydrogen electrode (NHE), consists of platinum wire, carrying platinum foil coated with finely</a:t>
            </a:r>
          </a:p>
          <a:p>
            <a:r>
              <a:rPr lang="en-US" dirty="0"/>
              <a:t>divided platinum black. The wire is sealed into a glass tube. placed in beaker containing 1 M</a:t>
            </a:r>
          </a:p>
          <a:p>
            <a:r>
              <a:rPr lang="en-US" dirty="0" err="1"/>
              <a:t>HCl</a:t>
            </a:r>
            <a:r>
              <a:rPr lang="en-US" dirty="0"/>
              <a:t>. The hydrogen gas at 1 </a:t>
            </a:r>
            <a:r>
              <a:rPr lang="en-US" dirty="0" err="1"/>
              <a:t>atm</a:t>
            </a:r>
            <a:r>
              <a:rPr lang="en-US" dirty="0"/>
              <a:t> pressure is bubbled through the solution at 298K. Half-cell 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 Conductivity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conductivity of all the ions produced when 1 mole of an electrolyte is dissolved in V </a:t>
            </a:r>
            <a:r>
              <a:rPr lang="en-US" dirty="0" err="1"/>
              <a:t>mL</a:t>
            </a:r>
            <a:r>
              <a:rPr lang="en-US" dirty="0"/>
              <a:t> of</a:t>
            </a:r>
          </a:p>
          <a:p>
            <a:r>
              <a:rPr lang="en-US" dirty="0"/>
              <a:t>solution is known as molar conductivity.</a:t>
            </a:r>
          </a:p>
          <a:p>
            <a:r>
              <a:rPr lang="en-US" dirty="0"/>
              <a:t>It is related to specific conductance as</a:t>
            </a:r>
          </a:p>
          <a:p>
            <a:r>
              <a:rPr lang="el-GR" dirty="0"/>
              <a:t>Λ</a:t>
            </a:r>
            <a:r>
              <a:rPr lang="en-US" dirty="0"/>
              <a:t>m = (k x 1000/M)</a:t>
            </a:r>
          </a:p>
          <a:p>
            <a:r>
              <a:rPr lang="en-US" dirty="0"/>
              <a:t>where. M = </a:t>
            </a:r>
            <a:r>
              <a:rPr lang="en-US" dirty="0" err="1"/>
              <a:t>molarity</a:t>
            </a:r>
            <a:r>
              <a:rPr lang="en-US" dirty="0"/>
              <a:t>.</a:t>
            </a:r>
          </a:p>
          <a:p>
            <a:r>
              <a:rPr lang="en-US" dirty="0"/>
              <a:t>It units are Ω-1 cm2 mol-1 or S cm2 mol-1.</a:t>
            </a:r>
          </a:p>
          <a:p>
            <a:r>
              <a:rPr lang="en-US" dirty="0"/>
              <a:t>Equivalent conductivity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1098</Words>
  <Application>Microsoft Office PowerPoint</Application>
  <PresentationFormat>On-screen Show (4:3)</PresentationFormat>
  <Paragraphs>96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ELECTROCHEMISTRY</vt:lpstr>
      <vt:lpstr>INTRODUCTION</vt:lpstr>
      <vt:lpstr>IMPORTANCE OF ELECTROCHEMISTRY</vt:lpstr>
      <vt:lpstr>ELECTROLYTES</vt:lpstr>
      <vt:lpstr>ELECTROCHEMICAL AND ELECTROLYTIC CELL</vt:lpstr>
      <vt:lpstr>SALT BRIDGE</vt:lpstr>
      <vt:lpstr>Electrode Potential</vt:lpstr>
      <vt:lpstr>Standard Hydrogen Electrode</vt:lpstr>
      <vt:lpstr>Molar Conductivity</vt:lpstr>
      <vt:lpstr>ELECTROLYSIS</vt:lpstr>
      <vt:lpstr>How to predict the products of electrolysis</vt:lpstr>
      <vt:lpstr>FARADAY’S LAW OF ELECTROLYSIS</vt:lpstr>
      <vt:lpstr>Slide 13</vt:lpstr>
      <vt:lpstr>BATTERIES</vt:lpstr>
      <vt:lpstr>PRIMARY BATTERIES</vt:lpstr>
      <vt:lpstr>SECONDARY BATTRIES</vt:lpstr>
      <vt:lpstr>FUEL CELLS</vt:lpstr>
      <vt:lpstr>CORROSION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creator>ssg</dc:creator>
  <cp:lastModifiedBy>ssg</cp:lastModifiedBy>
  <cp:revision>11</cp:revision>
  <dcterms:created xsi:type="dcterms:W3CDTF">2020-04-17T17:09:50Z</dcterms:created>
  <dcterms:modified xsi:type="dcterms:W3CDTF">2020-04-17T17:56:00Z</dcterms:modified>
</cp:coreProperties>
</file>